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935BA1-1D60-41DB-91C7-59AA20517A94}" type="datetimeFigureOut">
              <a:rPr lang="en-US" smtClean="0"/>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18358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935BA1-1D60-41DB-91C7-59AA20517A94}" type="datetimeFigureOut">
              <a:rPr lang="en-US" smtClean="0"/>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3601564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935BA1-1D60-41DB-91C7-59AA20517A94}" type="datetimeFigureOut">
              <a:rPr lang="en-US" smtClean="0"/>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427394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935BA1-1D60-41DB-91C7-59AA20517A94}" type="datetimeFigureOut">
              <a:rPr lang="en-US" smtClean="0"/>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1295261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35BA1-1D60-41DB-91C7-59AA20517A94}" type="datetimeFigureOut">
              <a:rPr lang="en-US" smtClean="0"/>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2889557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935BA1-1D60-41DB-91C7-59AA20517A94}" type="datetimeFigureOut">
              <a:rPr lang="en-US" smtClean="0"/>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166231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935BA1-1D60-41DB-91C7-59AA20517A94}" type="datetimeFigureOut">
              <a:rPr lang="en-US" smtClean="0"/>
              <a:t>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157928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935BA1-1D60-41DB-91C7-59AA20517A94}" type="datetimeFigureOut">
              <a:rPr lang="en-US" smtClean="0"/>
              <a:t>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2976636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935BA1-1D60-41DB-91C7-59AA20517A94}" type="datetimeFigureOut">
              <a:rPr lang="en-US" smtClean="0"/>
              <a:t>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94809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35BA1-1D60-41DB-91C7-59AA20517A94}" type="datetimeFigureOut">
              <a:rPr lang="en-US" smtClean="0"/>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47765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35BA1-1D60-41DB-91C7-59AA20517A94}" type="datetimeFigureOut">
              <a:rPr lang="en-US" smtClean="0"/>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4FD822-8A7B-4E6B-9D96-BC5A376AFAF9}" type="slidenum">
              <a:rPr lang="en-US" smtClean="0"/>
              <a:t>‹#›</a:t>
            </a:fld>
            <a:endParaRPr lang="en-US"/>
          </a:p>
        </p:txBody>
      </p:sp>
    </p:spTree>
    <p:extLst>
      <p:ext uri="{BB962C8B-B14F-4D97-AF65-F5344CB8AC3E}">
        <p14:creationId xmlns:p14="http://schemas.microsoft.com/office/powerpoint/2010/main" val="1051139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35BA1-1D60-41DB-91C7-59AA20517A94}" type="datetimeFigureOut">
              <a:rPr lang="en-US" smtClean="0"/>
              <a:t>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FD822-8A7B-4E6B-9D96-BC5A376AFAF9}" type="slidenum">
              <a:rPr lang="en-US" smtClean="0"/>
              <a:t>‹#›</a:t>
            </a:fld>
            <a:endParaRPr lang="en-US"/>
          </a:p>
        </p:txBody>
      </p:sp>
    </p:spTree>
    <p:extLst>
      <p:ext uri="{BB962C8B-B14F-4D97-AF65-F5344CB8AC3E}">
        <p14:creationId xmlns:p14="http://schemas.microsoft.com/office/powerpoint/2010/main" val="714362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Production process </a:t>
            </a:r>
            <a:endParaRPr lang="en-US" dirty="0"/>
          </a:p>
        </p:txBody>
      </p:sp>
      <p:sp>
        <p:nvSpPr>
          <p:cNvPr id="3" name="Subtitle 2"/>
          <p:cNvSpPr>
            <a:spLocks noGrp="1"/>
          </p:cNvSpPr>
          <p:nvPr>
            <p:ph type="subTitle" idx="1"/>
          </p:nvPr>
        </p:nvSpPr>
        <p:spPr/>
        <p:txBody>
          <a:bodyPr/>
          <a:lstStyle/>
          <a:p>
            <a:r>
              <a:rPr lang="en-US" dirty="0" smtClean="0"/>
              <a:t>the stages and meaning</a:t>
            </a:r>
            <a:endParaRPr lang="en-US" dirty="0"/>
          </a:p>
        </p:txBody>
      </p:sp>
    </p:spTree>
    <p:extLst>
      <p:ext uri="{BB962C8B-B14F-4D97-AF65-F5344CB8AC3E}">
        <p14:creationId xmlns:p14="http://schemas.microsoft.com/office/powerpoint/2010/main" val="957871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D1D5DB"/>
                </a:solidFill>
                <a:effectLst/>
                <a:latin typeface="Söhne"/>
              </a:rPr>
              <a:t>Concept development:</a:t>
            </a:r>
            <a:endParaRPr lang="en-US" dirty="0"/>
          </a:p>
        </p:txBody>
      </p:sp>
      <p:sp>
        <p:nvSpPr>
          <p:cNvPr id="3" name="Content Placeholder 2"/>
          <p:cNvSpPr>
            <a:spLocks noGrp="1"/>
          </p:cNvSpPr>
          <p:nvPr>
            <p:ph idx="1"/>
          </p:nvPr>
        </p:nvSpPr>
        <p:spPr/>
        <p:txBody>
          <a:bodyPr/>
          <a:lstStyle/>
          <a:p>
            <a:r>
              <a:rPr lang="en-US" dirty="0" smtClean="0"/>
              <a:t>The idea for the program is generated and a concept is created.</a:t>
            </a:r>
          </a:p>
          <a:p>
            <a:r>
              <a:rPr lang="en-US" dirty="0" smtClean="0"/>
              <a:t>The concept should be interesting and appealing to the target audience.</a:t>
            </a:r>
          </a:p>
          <a:p>
            <a:r>
              <a:rPr lang="en-US" dirty="0" smtClean="0"/>
              <a:t>The type of program, format, target audience, and budget should be considered.</a:t>
            </a:r>
            <a:endParaRPr lang="en-US" dirty="0"/>
          </a:p>
        </p:txBody>
      </p:sp>
    </p:spTree>
    <p:extLst>
      <p:ext uri="{BB962C8B-B14F-4D97-AF65-F5344CB8AC3E}">
        <p14:creationId xmlns:p14="http://schemas.microsoft.com/office/powerpoint/2010/main" val="2373361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D1D5DB"/>
                </a:solidFill>
                <a:effectLst/>
                <a:latin typeface="Söhne"/>
              </a:rPr>
              <a:t>Pre-production: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Planning: A production schedule is created, including deadlines and milestones.</a:t>
            </a:r>
          </a:p>
          <a:p>
            <a:r>
              <a:rPr lang="en-US" dirty="0" smtClean="0"/>
              <a:t>Script writing: A script is written for the program, including dialogue and descriptions.</a:t>
            </a:r>
          </a:p>
          <a:p>
            <a:r>
              <a:rPr lang="en-US" dirty="0" smtClean="0"/>
              <a:t>Casting: Actors, presenters, or hosts are selected.</a:t>
            </a:r>
          </a:p>
          <a:p>
            <a:r>
              <a:rPr lang="en-US" dirty="0" smtClean="0"/>
              <a:t>Location scouting: The location where the program will be filmed or recorded is chosen.</a:t>
            </a:r>
          </a:p>
          <a:p>
            <a:r>
              <a:rPr lang="en-US" dirty="0" smtClean="0"/>
              <a:t>Budgeting: A budget is created and resources are allocated accordingly.</a:t>
            </a:r>
            <a:endParaRPr lang="en-US" dirty="0"/>
          </a:p>
        </p:txBody>
      </p:sp>
    </p:spTree>
    <p:extLst>
      <p:ext uri="{BB962C8B-B14F-4D97-AF65-F5344CB8AC3E}">
        <p14:creationId xmlns:p14="http://schemas.microsoft.com/office/powerpoint/2010/main" val="2683263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D1D5DB"/>
                </a:solidFill>
                <a:effectLst/>
                <a:latin typeface="Söhne"/>
              </a:rPr>
              <a:t>Production:</a:t>
            </a:r>
            <a:endParaRPr lang="en-US" dirty="0"/>
          </a:p>
        </p:txBody>
      </p:sp>
      <p:sp>
        <p:nvSpPr>
          <p:cNvPr id="3" name="Content Placeholder 2"/>
          <p:cNvSpPr>
            <a:spLocks noGrp="1"/>
          </p:cNvSpPr>
          <p:nvPr>
            <p:ph idx="1"/>
          </p:nvPr>
        </p:nvSpPr>
        <p:spPr/>
        <p:txBody>
          <a:bodyPr/>
          <a:lstStyle/>
          <a:p>
            <a:r>
              <a:rPr lang="en-US" dirty="0" smtClean="0"/>
              <a:t>Filming or recording: The actual filming or recording of the program takes place.</a:t>
            </a:r>
          </a:p>
          <a:p>
            <a:r>
              <a:rPr lang="en-US" dirty="0" smtClean="0"/>
              <a:t>Equipment is set up and checked.</a:t>
            </a:r>
          </a:p>
          <a:p>
            <a:r>
              <a:rPr lang="en-US" dirty="0" smtClean="0"/>
              <a:t>Actors or presenters perform the script or present the program.</a:t>
            </a:r>
          </a:p>
          <a:p>
            <a:r>
              <a:rPr lang="en-US" dirty="0" smtClean="0"/>
              <a:t>Footage is captured.</a:t>
            </a:r>
            <a:endParaRPr lang="en-US" dirty="0"/>
          </a:p>
        </p:txBody>
      </p:sp>
    </p:spTree>
    <p:extLst>
      <p:ext uri="{BB962C8B-B14F-4D97-AF65-F5344CB8AC3E}">
        <p14:creationId xmlns:p14="http://schemas.microsoft.com/office/powerpoint/2010/main" val="665841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D1D5DB"/>
                </a:solidFill>
                <a:effectLst/>
                <a:latin typeface="Söhne"/>
              </a:rPr>
              <a:t>Broadcast:</a:t>
            </a:r>
            <a:endParaRPr lang="en-US" dirty="0"/>
          </a:p>
        </p:txBody>
      </p:sp>
      <p:sp>
        <p:nvSpPr>
          <p:cNvPr id="3" name="Content Placeholder 2"/>
          <p:cNvSpPr>
            <a:spLocks noGrp="1"/>
          </p:cNvSpPr>
          <p:nvPr>
            <p:ph idx="1"/>
          </p:nvPr>
        </p:nvSpPr>
        <p:spPr/>
        <p:txBody>
          <a:bodyPr/>
          <a:lstStyle/>
          <a:p>
            <a:r>
              <a:rPr lang="en-US" dirty="0" smtClean="0"/>
              <a:t>The final product is broadcasted on television or radio.</a:t>
            </a:r>
          </a:p>
          <a:p>
            <a:r>
              <a:rPr lang="en-US" dirty="0" smtClean="0"/>
              <a:t>It is made available to the target audience through a network or station.</a:t>
            </a:r>
          </a:p>
          <a:p>
            <a:r>
              <a:rPr lang="en-US" dirty="0" smtClean="0"/>
              <a:t>The program may also be distributed online or on other platforms.</a:t>
            </a:r>
            <a:endParaRPr lang="en-US" dirty="0"/>
          </a:p>
        </p:txBody>
      </p:sp>
    </p:spTree>
    <p:extLst>
      <p:ext uri="{BB962C8B-B14F-4D97-AF65-F5344CB8AC3E}">
        <p14:creationId xmlns:p14="http://schemas.microsoft.com/office/powerpoint/2010/main" val="1680653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D1D5DB"/>
                </a:solidFill>
                <a:latin typeface="Söhne"/>
              </a:rPr>
              <a:t>Conclusion</a:t>
            </a:r>
            <a:endParaRPr lang="en-US" dirty="0"/>
          </a:p>
        </p:txBody>
      </p:sp>
      <p:sp>
        <p:nvSpPr>
          <p:cNvPr id="3" name="Content Placeholder 2"/>
          <p:cNvSpPr>
            <a:spLocks noGrp="1"/>
          </p:cNvSpPr>
          <p:nvPr>
            <p:ph idx="1"/>
          </p:nvPr>
        </p:nvSpPr>
        <p:spPr/>
        <p:txBody>
          <a:bodyPr/>
          <a:lstStyle/>
          <a:p>
            <a:r>
              <a:rPr lang="en-US" dirty="0" smtClean="0"/>
              <a:t>These are the general steps in the production process of radio and television programs. The specific details may vary depending on the type of program, the resources available, and the production budget.</a:t>
            </a:r>
            <a:endParaRPr lang="en-US" dirty="0"/>
          </a:p>
        </p:txBody>
      </p:sp>
    </p:spTree>
    <p:extLst>
      <p:ext uri="{BB962C8B-B14F-4D97-AF65-F5344CB8AC3E}">
        <p14:creationId xmlns:p14="http://schemas.microsoft.com/office/powerpoint/2010/main" val="3863936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234</Words>
  <Application>Microsoft Office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Production process </vt:lpstr>
      <vt:lpstr>Concept development:</vt:lpstr>
      <vt:lpstr>Pre-production:</vt:lpstr>
      <vt:lpstr>Production:</vt:lpstr>
      <vt:lpstr>Broadcast: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process</dc:title>
  <dc:creator>Sameer Mbaraka</dc:creator>
  <cp:lastModifiedBy>Sameer Mbaraka</cp:lastModifiedBy>
  <cp:revision>4</cp:revision>
  <dcterms:created xsi:type="dcterms:W3CDTF">2023-02-08T10:36:11Z</dcterms:created>
  <dcterms:modified xsi:type="dcterms:W3CDTF">2023-02-08T11:18:47Z</dcterms:modified>
</cp:coreProperties>
</file>